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</p:sldMasterIdLst>
  <p:notesMasterIdLst>
    <p:notesMasterId r:id="rId3"/>
  </p:notes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767"/>
    <a:srgbClr val="0042B5"/>
    <a:srgbClr val="0056A3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23"/>
    <p:restoredTop sz="95369"/>
  </p:normalViewPr>
  <p:slideViewPr>
    <p:cSldViewPr>
      <p:cViewPr>
        <p:scale>
          <a:sx n="30" d="100"/>
          <a:sy n="30" d="100"/>
        </p:scale>
        <p:origin x="510" y="24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73870C4A-578D-486D-B8B8-6FD166BC69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F406DE11-486A-411F-9732-AD9F7B0E79A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F1B07CA-4E9D-4D7E-83AC-C21C7FF660B8}" type="datetimeFigureOut">
              <a:rPr lang="es-ES_tradnl"/>
              <a:pPr>
                <a:defRPr/>
              </a:pPr>
              <a:t>11/11/2024</a:t>
            </a:fld>
            <a:endParaRPr lang="es-ES_tradnl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58B3B0EB-9ADF-4787-A870-669617A861E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_tradnl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ADD63012-15D7-4512-9638-A2876C672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ES_tradnl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A964F345-5420-4D52-AA0A-1E384AF67E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320540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BF9D7C35-6BFB-4449-9084-60781F2689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4450A9C-2B4D-4C94-91F8-241254BB2DF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>
            <a:extLst>
              <a:ext uri="{FF2B5EF4-FFF2-40B4-BE49-F238E27FC236}">
                <a16:creationId xmlns:a16="http://schemas.microsoft.com/office/drawing/2014/main" id="{065A9506-C04F-4DE6-AF7D-339C05F9451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>
            <a:extLst>
              <a:ext uri="{FF2B5EF4-FFF2-40B4-BE49-F238E27FC236}">
                <a16:creationId xmlns:a16="http://schemas.microsoft.com/office/drawing/2014/main" id="{554D467D-63E9-4D33-9845-E23CA3AE48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gl-ES" altLang="ca-ES"/>
          </a:p>
        </p:txBody>
      </p:sp>
      <p:sp>
        <p:nvSpPr>
          <p:cNvPr id="4100" name="3 Marcador de número de diapositiva">
            <a:extLst>
              <a:ext uri="{FF2B5EF4-FFF2-40B4-BE49-F238E27FC236}">
                <a16:creationId xmlns:a16="http://schemas.microsoft.com/office/drawing/2014/main" id="{C8B4655A-FF10-4990-A5D2-D47A4FBF366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3195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DDD5004-5C57-4353-BBF0-4FFF62CADFBE}" type="slidenum">
              <a:rPr lang="es-ES" altLang="ca-ES" smtClean="0"/>
              <a:pPr>
                <a:spcBef>
                  <a:spcPct val="0"/>
                </a:spcBef>
              </a:pPr>
              <a:t>1</a:t>
            </a:fld>
            <a:endParaRPr lang="es-ES" altLang="ca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2B6E8E-E53B-3F70-FAE2-23C1C74AD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50506" y="7070887"/>
            <a:ext cx="24303038" cy="15041880"/>
          </a:xfrm>
        </p:spPr>
        <p:txBody>
          <a:bodyPr anchor="b"/>
          <a:lstStyle>
            <a:lvl1pPr algn="ctr"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7643930-A50F-9F2C-4E7D-E71F93BFC3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6379"/>
            </a:lvl1pPr>
            <a:lvl2pPr marL="1215146" indent="0" algn="ctr">
              <a:buNone/>
              <a:defRPr sz="5316"/>
            </a:lvl2pPr>
            <a:lvl3pPr marL="2430292" indent="0" algn="ctr">
              <a:buNone/>
              <a:defRPr sz="4784"/>
            </a:lvl3pPr>
            <a:lvl4pPr marL="3645438" indent="0" algn="ctr">
              <a:buNone/>
              <a:defRPr sz="4252"/>
            </a:lvl4pPr>
            <a:lvl5pPr marL="4860585" indent="0" algn="ctr">
              <a:buNone/>
              <a:defRPr sz="4252"/>
            </a:lvl5pPr>
            <a:lvl6pPr marL="6075731" indent="0" algn="ctr">
              <a:buNone/>
              <a:defRPr sz="4252"/>
            </a:lvl6pPr>
            <a:lvl7pPr marL="7290877" indent="0" algn="ctr">
              <a:buNone/>
              <a:defRPr sz="4252"/>
            </a:lvl7pPr>
            <a:lvl8pPr marL="8506023" indent="0" algn="ctr">
              <a:buNone/>
              <a:defRPr sz="4252"/>
            </a:lvl8pPr>
            <a:lvl9pPr marL="9721169" indent="0" algn="ctr">
              <a:buNone/>
              <a:defRPr sz="4252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D0F720-8FE1-9375-3984-58A734CE1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4D33BEA-09AF-BBCA-5619-AB368024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F360B6C-763D-58C2-2D6B-9A021106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27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573FA6-4746-BBE2-890D-AEF460583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1D1A2C0-1F25-2D36-3EB9-56428E213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E7F9253-07B9-D419-677A-35D5F699F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15F58BE-69C8-3DAC-C898-E802D72C4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554F85-564D-20E7-0C7E-B2811F05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6796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DABA561-98A7-EDCD-D801-9E751B507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9148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E84B17-9456-D0F0-5AC4-DAE7E10FBB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779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372E66D-5D3D-2E3F-425A-5C3D12F94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920D223-CCD6-70CC-ABBB-C68D14B34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3ADA11-F95E-8631-4F84-A810FCF54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596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BF5E6B-4316-173E-738D-E544FD356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89263C-010D-9D0E-A71B-6393F1FE8A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61D591D-D190-2C3C-435B-C3EAB7609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628A7A-C59D-C459-9063-E91AD675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2D54CD8-D9B3-084D-7594-6FFB54371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670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9BDFD8-95C1-93D5-0323-88FF036D5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901" y="10771353"/>
            <a:ext cx="27948493" cy="17972243"/>
          </a:xfrm>
        </p:spPr>
        <p:txBody>
          <a:bodyPr anchor="b"/>
          <a:lstStyle>
            <a:lvl1pPr>
              <a:defRPr sz="15947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8FFFCBB-A397-9727-6ABB-BD77B5484F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901" y="28913620"/>
            <a:ext cx="27948493" cy="9451178"/>
          </a:xfrm>
        </p:spPr>
        <p:txBody>
          <a:bodyPr/>
          <a:lstStyle>
            <a:lvl1pPr marL="0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1pPr>
            <a:lvl2pPr marL="1215146" indent="0">
              <a:buNone/>
              <a:defRPr sz="5316">
                <a:solidFill>
                  <a:schemeClr val="tx1">
                    <a:tint val="75000"/>
                  </a:schemeClr>
                </a:solidFill>
              </a:defRPr>
            </a:lvl2pPr>
            <a:lvl3pPr marL="2430292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3pPr>
            <a:lvl4pPr marL="3645438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4pPr>
            <a:lvl5pPr marL="4860585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5pPr>
            <a:lvl6pPr marL="6075731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6pPr>
            <a:lvl7pPr marL="7290877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7pPr>
            <a:lvl8pPr marL="8506023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8pPr>
            <a:lvl9pPr marL="9721169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202616-B566-4959-A784-3AFC2DA47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6AECAE-9F38-C3C8-EA56-D5B0B8B84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64B8AC-1A8C-092B-60DF-595ABE982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616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B73214-A293-50AD-C976-F5EDA6837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DEEEA0-3208-2838-EF23-4A5D742AA0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A493F9EC-12FE-9243-DCCD-3439DD756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172A9BC-3B46-F932-CC0F-D9D0AC878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4F35EFC-CCCD-EF0B-4CC6-39F92750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618EBBE-7C32-0764-F7D4-249D476A1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70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10EE39-BFF0-9198-0046-3668DDD94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999" y="2300291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59097E5-B53E-8258-9D5D-29E6E891E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2000" y="10591327"/>
            <a:ext cx="13708431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40365BB-C55A-BA7C-A5FB-DF9A3587A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2000" y="15781973"/>
            <a:ext cx="13708431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21BC0C-3DBF-BACF-E312-146A5529E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4550" y="10591327"/>
            <a:ext cx="13775942" cy="5190646"/>
          </a:xfrm>
        </p:spPr>
        <p:txBody>
          <a:bodyPr anchor="b"/>
          <a:lstStyle>
            <a:lvl1pPr marL="0" indent="0">
              <a:buNone/>
              <a:defRPr sz="6379" b="1"/>
            </a:lvl1pPr>
            <a:lvl2pPr marL="1215146" indent="0">
              <a:buNone/>
              <a:defRPr sz="5316" b="1"/>
            </a:lvl2pPr>
            <a:lvl3pPr marL="2430292" indent="0">
              <a:buNone/>
              <a:defRPr sz="4784" b="1"/>
            </a:lvl3pPr>
            <a:lvl4pPr marL="3645438" indent="0">
              <a:buNone/>
              <a:defRPr sz="4252" b="1"/>
            </a:lvl4pPr>
            <a:lvl5pPr marL="4860585" indent="0">
              <a:buNone/>
              <a:defRPr sz="4252" b="1"/>
            </a:lvl5pPr>
            <a:lvl6pPr marL="6075731" indent="0">
              <a:buNone/>
              <a:defRPr sz="4252" b="1"/>
            </a:lvl6pPr>
            <a:lvl7pPr marL="7290877" indent="0">
              <a:buNone/>
              <a:defRPr sz="4252" b="1"/>
            </a:lvl7pPr>
            <a:lvl8pPr marL="8506023" indent="0">
              <a:buNone/>
              <a:defRPr sz="4252" b="1"/>
            </a:lvl8pPr>
            <a:lvl9pPr marL="9721169" indent="0">
              <a:buNone/>
              <a:defRPr sz="4252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6C79EB2-F26F-D3B2-7D65-C9E592904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4550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8C5CDA1F-2B6F-7227-451B-F978637ED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C797D3C1-462E-2DEB-470B-C6A6FF1D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6E9D0AB-C75F-B7E2-08E8-093017387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4535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34C25A-6AC7-DD33-0F01-2031D3423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A37C4D7-0D6A-7BC6-649C-D5E894BC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CCA57C68-7EA8-6BB9-BFA2-7B19EE6A9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A24B4FD-341C-AD49-0B18-CC5AF41BC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375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CD1F6CA-FE6D-40AC-1819-BC0CFDAF7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366BB3B-C5FA-EC7D-9909-A88F8AAD0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21A112C-B0C5-B104-02FB-8CC4DD7BE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8508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8CFF9D-75EB-9D13-8315-EA2EE441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5A4878-60CA-448D-0951-6668C38183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>
              <a:defRPr sz="8505"/>
            </a:lvl1pPr>
            <a:lvl2pPr>
              <a:defRPr sz="7442"/>
            </a:lvl2pPr>
            <a:lvl3pPr>
              <a:defRPr sz="6379"/>
            </a:lvl3pPr>
            <a:lvl4pPr>
              <a:defRPr sz="5316"/>
            </a:lvl4pPr>
            <a:lvl5pPr>
              <a:defRPr sz="5316"/>
            </a:lvl5pPr>
            <a:lvl6pPr>
              <a:defRPr sz="5316"/>
            </a:lvl6pPr>
            <a:lvl7pPr>
              <a:defRPr sz="5316"/>
            </a:lvl7pPr>
            <a:lvl8pPr>
              <a:defRPr sz="5316"/>
            </a:lvl8pPr>
            <a:lvl9pPr>
              <a:defRPr sz="531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BCBAF2-6EEF-5815-823E-284F0B58D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BB071BC-DE7C-2F15-C9A1-27EB13B6D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2133820-F594-F11B-C36C-35DF4A1A4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E237ED7-CE12-47D0-4158-A5C33FE61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97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1BDD44-3DFB-DB0C-FB0F-517C7AA66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2000" y="2880360"/>
            <a:ext cx="10451149" cy="10081260"/>
          </a:xfrm>
        </p:spPr>
        <p:txBody>
          <a:bodyPr anchor="b"/>
          <a:lstStyle>
            <a:lvl1pPr>
              <a:defRPr sz="850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5385A076-AC9C-B8E1-E5AD-360D66E4A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5942" y="6220780"/>
            <a:ext cx="16404550" cy="30703838"/>
          </a:xfrm>
        </p:spPr>
        <p:txBody>
          <a:bodyPr/>
          <a:lstStyle>
            <a:lvl1pPr marL="0" indent="0">
              <a:buNone/>
              <a:defRPr sz="8505"/>
            </a:lvl1pPr>
            <a:lvl2pPr marL="1215146" indent="0">
              <a:buNone/>
              <a:defRPr sz="7442"/>
            </a:lvl2pPr>
            <a:lvl3pPr marL="2430292" indent="0">
              <a:buNone/>
              <a:defRPr sz="6379"/>
            </a:lvl3pPr>
            <a:lvl4pPr marL="3645438" indent="0">
              <a:buNone/>
              <a:defRPr sz="5316"/>
            </a:lvl4pPr>
            <a:lvl5pPr marL="4860585" indent="0">
              <a:buNone/>
              <a:defRPr sz="5316"/>
            </a:lvl5pPr>
            <a:lvl6pPr marL="6075731" indent="0">
              <a:buNone/>
              <a:defRPr sz="5316"/>
            </a:lvl6pPr>
            <a:lvl7pPr marL="7290877" indent="0">
              <a:buNone/>
              <a:defRPr sz="5316"/>
            </a:lvl7pPr>
            <a:lvl8pPr marL="8506023" indent="0">
              <a:buNone/>
              <a:defRPr sz="5316"/>
            </a:lvl8pPr>
            <a:lvl9pPr marL="9721169" indent="0">
              <a:buNone/>
              <a:defRPr sz="5316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262C9E-57BE-7CCB-3798-99C75FF01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2000" y="12961620"/>
            <a:ext cx="10451149" cy="24013004"/>
          </a:xfrm>
        </p:spPr>
        <p:txBody>
          <a:bodyPr/>
          <a:lstStyle>
            <a:lvl1pPr marL="0" indent="0">
              <a:buNone/>
              <a:defRPr sz="4252"/>
            </a:lvl1pPr>
            <a:lvl2pPr marL="1215146" indent="0">
              <a:buNone/>
              <a:defRPr sz="3721"/>
            </a:lvl2pPr>
            <a:lvl3pPr marL="2430292" indent="0">
              <a:buNone/>
              <a:defRPr sz="3189"/>
            </a:lvl3pPr>
            <a:lvl4pPr marL="3645438" indent="0">
              <a:buNone/>
              <a:defRPr sz="2658"/>
            </a:lvl4pPr>
            <a:lvl5pPr marL="4860585" indent="0">
              <a:buNone/>
              <a:defRPr sz="2658"/>
            </a:lvl5pPr>
            <a:lvl6pPr marL="6075731" indent="0">
              <a:buNone/>
              <a:defRPr sz="2658"/>
            </a:lvl6pPr>
            <a:lvl7pPr marL="7290877" indent="0">
              <a:buNone/>
              <a:defRPr sz="2658"/>
            </a:lvl7pPr>
            <a:lvl8pPr marL="8506023" indent="0">
              <a:buNone/>
              <a:defRPr sz="2658"/>
            </a:lvl8pPr>
            <a:lvl9pPr marL="9721169" indent="0">
              <a:buNone/>
              <a:defRPr sz="265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AA2999B-DDCD-4174-0973-AE0CA966A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AF37C41-05C6-B3CA-054F-911B1553C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B13071-59D4-9FB8-03D2-1A0CE4355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9605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A8DD9EC-C6A4-B30C-62C4-F27AF46BA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779" y="2300291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75F936-F799-BA3F-6A00-64BF69DFE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81F524F-A78D-98E8-5FF9-9033CDEDCD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779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6C0D3-3040-C74D-A012-4AA9D43D7A8F}" type="datetimeFigureOut">
              <a:rPr lang="pt-BR" smtClean="0"/>
              <a:t>11/11/2024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B0CF2A7-CA2A-2337-1683-95E0B3A17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3842" y="40045008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439448D-D6AC-66F9-60D3-2CED9F9A4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5360" y="40045008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8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F588-C185-E143-9802-3573C52F2B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0155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defTabSz="2430292" rtl="0" eaLnBrk="1" latinLnBrk="0" hangingPunct="1">
        <a:lnSpc>
          <a:spcPct val="90000"/>
        </a:lnSpc>
        <a:spcBef>
          <a:spcPct val="0"/>
        </a:spcBef>
        <a:buNone/>
        <a:defRPr sz="116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7573" indent="-607573" algn="l" defTabSz="2430292" rtl="0" eaLnBrk="1" latinLnBrk="0" hangingPunct="1">
        <a:lnSpc>
          <a:spcPct val="90000"/>
        </a:lnSpc>
        <a:spcBef>
          <a:spcPts val="2658"/>
        </a:spcBef>
        <a:buFont typeface="Arial" panose="020B0604020202020204" pitchFamily="34" charset="0"/>
        <a:buChar char="•"/>
        <a:defRPr sz="7442" kern="1200">
          <a:solidFill>
            <a:schemeClr val="tx1"/>
          </a:solidFill>
          <a:latin typeface="+mn-lt"/>
          <a:ea typeface="+mn-ea"/>
          <a:cs typeface="+mn-cs"/>
        </a:defRPr>
      </a:lvl1pPr>
      <a:lvl2pPr marL="1822719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037865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5316" kern="1200">
          <a:solidFill>
            <a:schemeClr val="tx1"/>
          </a:solidFill>
          <a:latin typeface="+mn-lt"/>
          <a:ea typeface="+mn-ea"/>
          <a:cs typeface="+mn-cs"/>
        </a:defRPr>
      </a:lvl3pPr>
      <a:lvl4pPr marL="425301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5468158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683304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898450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9113596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10328742" indent="-607573" algn="l" defTabSz="2430292" rtl="0" eaLnBrk="1" latinLnBrk="0" hangingPunct="1">
        <a:lnSpc>
          <a:spcPct val="90000"/>
        </a:lnSpc>
        <a:spcBef>
          <a:spcPts val="1329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1pPr>
      <a:lvl2pPr marL="1215146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430292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3pPr>
      <a:lvl4pPr marL="3645438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4pPr>
      <a:lvl5pPr marL="4860585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5pPr>
      <a:lvl6pPr marL="6075731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6pPr>
      <a:lvl7pPr marL="7290877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7pPr>
      <a:lvl8pPr marL="8506023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8pPr>
      <a:lvl9pPr marL="9721169" algn="l" defTabSz="2430292" rtl="0" eaLnBrk="1" latinLnBrk="0" hangingPunct="1">
        <a:defRPr sz="47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4E3FBC6E-1F09-9545-6DBC-5AF542C630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36" y="0"/>
            <a:ext cx="32397702" cy="43209638"/>
          </a:xfrm>
          <a:prstGeom prst="rect">
            <a:avLst/>
          </a:prstGeom>
        </p:spPr>
      </p:pic>
      <p:sp>
        <p:nvSpPr>
          <p:cNvPr id="3076" name="Text Box 5">
            <a:extLst>
              <a:ext uri="{FF2B5EF4-FFF2-40B4-BE49-F238E27FC236}">
                <a16:creationId xmlns:a16="http://schemas.microsoft.com/office/drawing/2014/main" id="{EB8DCD90-82E3-48F5-BDDA-A15B28EFD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077" y="5804311"/>
            <a:ext cx="30757812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Autor (1) ;  Autor (1); Autor (2); Autor (2); Autor (1,2).</a:t>
            </a:r>
            <a:endParaRPr lang="es-ES" altLang="ca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7" name="Text Box 6">
            <a:extLst>
              <a:ext uri="{FF2B5EF4-FFF2-40B4-BE49-F238E27FC236}">
                <a16:creationId xmlns:a16="http://schemas.microsoft.com/office/drawing/2014/main" id="{BC2A5830-B5C8-4A1C-8435-B29176641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287" y="7332067"/>
            <a:ext cx="30757812" cy="2532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32018" tIns="216011" rIns="432018" bIns="216011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s-ES_tradnl" altLang="ca-ES" sz="4400" dirty="0">
                <a:latin typeface="Calibri" panose="020F0502020204030204" pitchFamily="34" charset="0"/>
                <a:cs typeface="Calibri" panose="020F0502020204030204" pitchFamily="34" charset="0"/>
              </a:rPr>
              <a:t>¹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Afiliação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Institucional</a:t>
            </a:r>
            <a:b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ca-ES" sz="4400" dirty="0">
                <a:latin typeface="Calibri" panose="020F0502020204030204" pitchFamily="34" charset="0"/>
                <a:cs typeface="Calibri" panose="020F0502020204030204" pitchFamily="34" charset="0"/>
              </a:rPr>
              <a:t>²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Afiliação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 Institucional</a:t>
            </a:r>
            <a:br>
              <a:rPr lang="es-ES_tradnl" altLang="ca-ES" sz="3600" i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Email de </a:t>
            </a:r>
            <a:r>
              <a:rPr lang="es-ES_tradnl" altLang="ca-E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contato</a:t>
            </a:r>
            <a:r>
              <a:rPr lang="es-ES_tradnl" altLang="ca-ES" sz="3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es-ES" altLang="ca-ES" sz="3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9" name="Text Box 4">
            <a:extLst>
              <a:ext uri="{FF2B5EF4-FFF2-40B4-BE49-F238E27FC236}">
                <a16:creationId xmlns:a16="http://schemas.microsoft.com/office/drawing/2014/main" id="{FABD3A31-751C-4CD6-A7AA-961ECC3497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7569" y="62580"/>
            <a:ext cx="20306481" cy="5337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0400" tIns="216011" rIns="680400" bIns="216011" anchor="ctr"/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ca-ES" b="1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TITULO</a:t>
            </a:r>
          </a:p>
        </p:txBody>
      </p:sp>
      <p:sp>
        <p:nvSpPr>
          <p:cNvPr id="37" name="Rectangle 33">
            <a:extLst>
              <a:ext uri="{FF2B5EF4-FFF2-40B4-BE49-F238E27FC236}">
                <a16:creationId xmlns:a16="http://schemas.microsoft.com/office/drawing/2014/main" id="{4DE20E36-7686-4784-9F55-EF675C539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10081615"/>
            <a:ext cx="13681075" cy="30891237"/>
          </a:xfrm>
          <a:prstGeom prst="rect">
            <a:avLst/>
          </a:prstGeom>
          <a:solidFill>
            <a:schemeClr val="bg1">
              <a:alpha val="32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sysClr val="windowText" lastClr="000000"/>
              </a:solidFill>
              <a:latin typeface="Helvetica 55 Roman" pitchFamily="34" charset="0"/>
            </a:endParaRPr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7284BA43-7C58-44F6-BE7C-17AD768B5F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7722" y="10081615"/>
            <a:ext cx="13649325" cy="30842024"/>
          </a:xfrm>
          <a:prstGeom prst="rect">
            <a:avLst/>
          </a:prstGeom>
          <a:solidFill>
            <a:schemeClr val="bg1">
              <a:alpha val="32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sz="1800" kern="0">
              <a:solidFill>
                <a:sysClr val="windowText" lastClr="000000"/>
              </a:solidFill>
              <a:latin typeface="Helvetica 55 Roman" pitchFamily="34" charset="0"/>
            </a:endParaRPr>
          </a:p>
        </p:txBody>
      </p:sp>
      <p:sp>
        <p:nvSpPr>
          <p:cNvPr id="41" name="Rectangle 36">
            <a:extLst>
              <a:ext uri="{FF2B5EF4-FFF2-40B4-BE49-F238E27FC236}">
                <a16:creationId xmlns:a16="http://schemas.microsoft.com/office/drawing/2014/main" id="{123F54FE-B31E-4088-A259-869E91BE3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3200" y="10728525"/>
            <a:ext cx="13681075" cy="1381174"/>
          </a:xfrm>
          <a:prstGeom prst="rect">
            <a:avLst/>
          </a:prstGeom>
          <a:solidFill>
            <a:srgbClr val="003767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INTRODUÇÃO E OBJETIVO</a:t>
            </a:r>
          </a:p>
        </p:txBody>
      </p:sp>
      <p:sp>
        <p:nvSpPr>
          <p:cNvPr id="42" name="Rectangle 36">
            <a:extLst>
              <a:ext uri="{FF2B5EF4-FFF2-40B4-BE49-F238E27FC236}">
                <a16:creationId xmlns:a16="http://schemas.microsoft.com/office/drawing/2014/main" id="{3890C158-BC5C-40F5-AC4A-81CFF5529A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475" y="24998412"/>
            <a:ext cx="13679488" cy="1081087"/>
          </a:xfrm>
          <a:prstGeom prst="rect">
            <a:avLst/>
          </a:prstGeom>
          <a:solidFill>
            <a:srgbClr val="003767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MATERIAIS E MÉTODOS</a:t>
            </a:r>
          </a:p>
        </p:txBody>
      </p:sp>
      <p:sp>
        <p:nvSpPr>
          <p:cNvPr id="44" name="Rectangle 36">
            <a:extLst>
              <a:ext uri="{FF2B5EF4-FFF2-40B4-BE49-F238E27FC236}">
                <a16:creationId xmlns:a16="http://schemas.microsoft.com/office/drawing/2014/main" id="{AD741568-87D2-4616-ACE2-1122E4647B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34060382"/>
            <a:ext cx="13681075" cy="1079500"/>
          </a:xfrm>
          <a:prstGeom prst="rect">
            <a:avLst/>
          </a:prstGeom>
          <a:solidFill>
            <a:srgbClr val="003767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REFERÊNCIAS</a:t>
            </a:r>
          </a:p>
        </p:txBody>
      </p:sp>
      <p:sp>
        <p:nvSpPr>
          <p:cNvPr id="3087" name="45 CuadroTexto">
            <a:extLst>
              <a:ext uri="{FF2B5EF4-FFF2-40B4-BE49-F238E27FC236}">
                <a16:creationId xmlns:a16="http://schemas.microsoft.com/office/drawing/2014/main" id="{3520C474-044A-41DB-82F2-1A52770CE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0" y="12025087"/>
            <a:ext cx="128905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Seu texto </a:t>
            </a:r>
            <a:r>
              <a:rPr lang="es-ES_tradnl" altLang="ca-E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aqui</a:t>
            </a:r>
            <a:endParaRPr lang="es-ES_tradnl" altLang="ca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88" name="46 CuadroTexto">
            <a:extLst>
              <a:ext uri="{FF2B5EF4-FFF2-40B4-BE49-F238E27FC236}">
                <a16:creationId xmlns:a16="http://schemas.microsoft.com/office/drawing/2014/main" id="{5CD7AD33-1E60-4587-92AD-089A0D0C0D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1813" y="26511299"/>
            <a:ext cx="128889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Seu texto </a:t>
            </a:r>
            <a:r>
              <a:rPr lang="es-ES_tradnl" altLang="ca-E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aqui</a:t>
            </a:r>
            <a:endParaRPr lang="es-ES_tradnl" altLang="ca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90" name="48 CuadroTexto">
            <a:extLst>
              <a:ext uri="{FF2B5EF4-FFF2-40B4-BE49-F238E27FC236}">
                <a16:creationId xmlns:a16="http://schemas.microsoft.com/office/drawing/2014/main" id="{B50EE0C7-8750-4FA5-88B6-B9CC368F3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04122" y="12109699"/>
            <a:ext cx="12890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4000" dirty="0">
                <a:latin typeface="Calibri" panose="020F0502020204030204" pitchFamily="34" charset="0"/>
                <a:cs typeface="Calibri" panose="020F0502020204030204" pitchFamily="34" charset="0"/>
              </a:rPr>
              <a:t>Figuras e </a:t>
            </a:r>
            <a:r>
              <a:rPr lang="es-ES_tradnl" altLang="ca-ES" sz="4000" dirty="0" err="1">
                <a:latin typeface="Calibri" panose="020F0502020204030204" pitchFamily="34" charset="0"/>
                <a:cs typeface="Calibri" panose="020F0502020204030204" pitchFamily="34" charset="0"/>
              </a:rPr>
              <a:t>tabelas</a:t>
            </a:r>
            <a:endParaRPr lang="es-ES_tradnl" altLang="ca-ES" sz="4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92" name="50 CuadroTexto">
            <a:extLst>
              <a:ext uri="{FF2B5EF4-FFF2-40B4-BE49-F238E27FC236}">
                <a16:creationId xmlns:a16="http://schemas.microsoft.com/office/drawing/2014/main" id="{709B00F6-0312-4BC2-8490-8BDED8D23C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17497" y="35611723"/>
            <a:ext cx="136276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321175"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321175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ES_tradnl" altLang="ca-ES" sz="2800" dirty="0">
                <a:latin typeface="Calibri" panose="020F0502020204030204" pitchFamily="34" charset="0"/>
                <a:cs typeface="Calibri" panose="020F0502020204030204" pitchFamily="34" charset="0"/>
              </a:rPr>
              <a:t>Seu texto </a:t>
            </a:r>
            <a:r>
              <a:rPr lang="es-ES_tradnl" altLang="ca-E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aqui</a:t>
            </a:r>
            <a:endParaRPr lang="es-ES_tradnl" altLang="ca-E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36">
            <a:extLst>
              <a:ext uri="{FF2B5EF4-FFF2-40B4-BE49-F238E27FC236}">
                <a16:creationId xmlns:a16="http://schemas.microsoft.com/office/drawing/2014/main" id="{8D36B4D2-8F34-52FA-9520-682FE14E72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65625" y="10728525"/>
            <a:ext cx="13679488" cy="1381174"/>
          </a:xfrm>
          <a:prstGeom prst="rect">
            <a:avLst/>
          </a:prstGeom>
          <a:solidFill>
            <a:srgbClr val="003767"/>
          </a:solidFill>
          <a:ln w="9525">
            <a:noFill/>
            <a:miter lim="800000"/>
            <a:headEnd/>
            <a:tailEnd/>
          </a:ln>
        </p:spPr>
        <p:txBody>
          <a:bodyPr wrap="none" lIns="64639" tIns="32319" rIns="64639" bIns="32319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GB" sz="44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Parciais</a:t>
            </a: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en-GB" sz="4400" b="1" kern="0" dirty="0" err="1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Esperados</a:t>
            </a:r>
            <a:r>
              <a:rPr lang="en-GB" sz="4400" b="1" kern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60</Words>
  <Application>Microsoft Office PowerPoint</Application>
  <PresentationFormat>Personalizar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Helvetica 55 Roman</vt:lpstr>
      <vt:lpstr>Arial</vt:lpstr>
      <vt:lpstr>Calibri</vt:lpstr>
      <vt:lpstr>Calibri Light</vt:lpstr>
      <vt:lpstr>Tema do Office</vt:lpstr>
      <vt:lpstr>Apresentação do PowerPoint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Alvaro</dc:creator>
  <cp:lastModifiedBy>EA - Eliel Rodrigues Peixoto Filho</cp:lastModifiedBy>
  <cp:revision>40</cp:revision>
  <dcterms:created xsi:type="dcterms:W3CDTF">2012-03-01T12:48:00Z</dcterms:created>
  <dcterms:modified xsi:type="dcterms:W3CDTF">2024-11-11T15:21:05Z</dcterms:modified>
</cp:coreProperties>
</file>